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FF97D0-E876-4241-9C76-404364DFED3B}" v="41" dt="2023-05-08T20:02:28.7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4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08/05/2023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08/05/2023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08/05/2023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08/05/2023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08/05/2023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08/05/2023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08/05/2023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08/05/2023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08/05/2023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08/05/2023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08/05/2023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GB" smtClean="0"/>
              <a:t>08/05/2023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ext, book, vector graphics&#10;&#10;Description automatically generated">
            <a:extLst>
              <a:ext uri="{FF2B5EF4-FFF2-40B4-BE49-F238E27FC236}">
                <a16:creationId xmlns:a16="http://schemas.microsoft.com/office/drawing/2014/main" id="{DF875B87-0C62-6766-0A0D-B12585A37B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132" b="1119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B9564F6E-43D1-BC81-9227-19D1CD932E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27"/>
    </mc:Choice>
    <mc:Fallback>
      <p:transition spd="slow" advTm="62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8AC52958-1042-D51E-CAA4-3035973702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A2E30AD5-2CC6-BA8D-FA40-2F57681E00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9494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629"/>
    </mc:Choice>
    <mc:Fallback>
      <p:transition spd="slow" advTm="506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D41C07A-D220-60CE-3575-7BBD1DA219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E7755220-07C3-79E6-5201-7F9BCAF860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84910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014"/>
    </mc:Choice>
    <mc:Fallback>
      <p:transition spd="slow" advTm="690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4" descr="Diagram, text&#10;&#10;Description automatically generated">
            <a:extLst>
              <a:ext uri="{FF2B5EF4-FFF2-40B4-BE49-F238E27FC236}">
                <a16:creationId xmlns:a16="http://schemas.microsoft.com/office/drawing/2014/main" id="{3F774511-728B-09C8-C9C6-2D471B1280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49F7947C-A00C-6E8A-2AA9-AB3801C828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62419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876"/>
    </mc:Choice>
    <mc:Fallback>
      <p:transition spd="slow" advTm="70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1916E4C0-9263-352E-E8F9-3883D6F055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750" y="-5480"/>
            <a:ext cx="12195637" cy="6880193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04DC121-B8D0-3CBF-4A2D-34B0F66288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307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047"/>
    </mc:Choice>
    <mc:Fallback>
      <p:transition spd="slow" advTm="1170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04AD05EA-507C-206D-9263-A23A316688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751" y="-2336"/>
            <a:ext cx="12289765" cy="6877049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BE48BE9-6785-64AF-398B-E21AB2EB1E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24528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559"/>
    </mc:Choice>
    <mc:Fallback>
      <p:transition spd="slow" advTm="775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0</Words>
  <Application>Microsoft Office PowerPoint</Application>
  <PresentationFormat>Widescreen</PresentationFormat>
  <Paragraphs>0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Alex, Zachariah</cp:lastModifiedBy>
  <cp:revision>37</cp:revision>
  <dcterms:created xsi:type="dcterms:W3CDTF">2023-05-08T19:51:38Z</dcterms:created>
  <dcterms:modified xsi:type="dcterms:W3CDTF">2023-05-09T02:37:03Z</dcterms:modified>
</cp:coreProperties>
</file>

<file path=docProps/thumbnail.jpeg>
</file>